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</p:sldIdLst>
  <p:sldSz cx="9144000" cy="5143500" type="screen16x9"/>
  <p:notesSz cx="6858000" cy="9144000"/>
  <p:embeddedFontLst>
    <p:embeddedFont>
      <p:font typeface="Calisto MT" panose="02040603050505030304" pitchFamily="18" charset="0"/>
      <p:regular r:id="rId18"/>
      <p:bold r:id="rId19"/>
      <p:italic r:id="rId20"/>
      <p:boldItalic r:id="rId21"/>
    </p:embeddedFont>
    <p:embeddedFont>
      <p:font typeface="Cordia New" panose="020B0304020202020204" pitchFamily="34" charset="-34"/>
      <p:regular r:id="rId22"/>
      <p:bold r:id="rId23"/>
      <p:italic r:id="rId24"/>
      <p:boldItalic r:id="rId25"/>
    </p:embeddedFont>
    <p:embeddedFont>
      <p:font typeface="Sarabun" panose="020B0604020202020204" charset="-34"/>
      <p:regular r:id="rId26"/>
      <p:bold r:id="rId27"/>
      <p:italic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Wingdings 2" panose="05020102010507070707" pitchFamily="18" charset="2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43cb2f34f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43cb2f34f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43cb2f34f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43cb2f34f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3cb2f34f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3cb2f34f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3cb2f34f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3cb2f34f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43cb2f34f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43cb2f34f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43cb2f34f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43cb2f34f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43cb2f3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43cb2f3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43cb2f34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43cb2f34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3cb2f34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3cb2f34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43cb2f34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43cb2f34f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43cb2f34f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43cb2f34f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43cb2f34f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43cb2f34f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43cb2f34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43cb2f34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43cb2f34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43cb2f34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33162206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29887610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33785681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4359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18147033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19335534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6101207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27126808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21289844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57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1894636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24548917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7351881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20988771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36280042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87334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36966840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30551736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‹#›</a:t>
            </a:fld>
            <a:endParaRPr lang="th"/>
          </a:p>
        </p:txBody>
      </p:sp>
    </p:spTree>
    <p:extLst>
      <p:ext uri="{BB962C8B-B14F-4D97-AF65-F5344CB8AC3E}">
        <p14:creationId xmlns:p14="http://schemas.microsoft.com/office/powerpoint/2010/main" val="1419096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มุมมองด้านบนของอุปกรณ์ชุดหูฟังและ iPad บนพื้นผิวสีขาว">
            <a:extLst>
              <a:ext uri="{FF2B5EF4-FFF2-40B4-BE49-F238E27FC236}">
                <a16:creationId xmlns:a16="http://schemas.microsoft.com/office/drawing/2014/main" id="{2996DAD7-A40B-4AEA-95EB-144E4D2BE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6462" y="1073146"/>
            <a:ext cx="8583139" cy="1371600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>
                <a:latin typeface="Sarabun"/>
                <a:ea typeface="Sarabun"/>
                <a:cs typeface="Sarabun"/>
                <a:sym typeface="Sarabun"/>
              </a:rPr>
              <a:t>การจัดทำเว็บไซต์</a:t>
            </a:r>
            <a:r>
              <a:rPr lang="th-TH" b="1">
                <a:latin typeface="Sarabun"/>
                <a:ea typeface="Sarabun"/>
                <a:cs typeface="Sarabun"/>
                <a:sym typeface="Sarabun"/>
              </a:rPr>
              <a:t>แบบสแตติกสิ่งของต่างๆที่ต้องมีภายในบ้าน</a:t>
            </a:r>
            <a:br>
              <a:rPr lang="th-TH" b="1" dirty="0">
                <a:latin typeface="Sarabun"/>
                <a:ea typeface="Sarabun"/>
                <a:cs typeface="Sarabun"/>
                <a:sym typeface="Sarabun"/>
              </a:rPr>
            </a:br>
            <a:r>
              <a:rPr lang="th-TH" b="1" dirty="0"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-US" b="1" dirty="0">
                <a:latin typeface="Sarabun"/>
                <a:ea typeface="Sarabun"/>
                <a:cs typeface="Sarabun"/>
                <a:sym typeface="Sarabun"/>
              </a:rPr>
              <a:t>Static Web)</a:t>
            </a:r>
            <a:endParaRPr lang="en-US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028019" y="2698754"/>
            <a:ext cx="7080026" cy="220149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latin typeface="Sarabun"/>
                <a:ea typeface="Sarabun"/>
                <a:cs typeface="Sarabun"/>
                <a:sym typeface="Sarabun"/>
              </a:rPr>
              <a:t>นาย   ธีรภัทร   ศรีคิรินทร์</a:t>
            </a:r>
            <a:r>
              <a:rPr lang="en-US" sz="1600" dirty="0">
                <a:latin typeface="Sarabun"/>
                <a:ea typeface="Sarabun"/>
                <a:cs typeface="Sarabun"/>
                <a:sym typeface="Sarabun"/>
              </a:rPr>
              <a:t>		63122201001</a:t>
            </a:r>
            <a:endParaRPr lang="th-TH" sz="1600" dirty="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latin typeface="Sarabun"/>
                <a:ea typeface="Sarabun"/>
                <a:cs typeface="Sarabun"/>
                <a:sym typeface="Sarabun"/>
              </a:rPr>
              <a:t>นางสาว รัชนาถ   ต่อมณี</a:t>
            </a:r>
            <a:r>
              <a:rPr lang="en-US" sz="1600" dirty="0">
                <a:latin typeface="Sarabun"/>
                <a:ea typeface="Sarabun"/>
                <a:cs typeface="Sarabun"/>
                <a:sym typeface="Sarabun"/>
              </a:rPr>
              <a:t>		63122201013</a:t>
            </a:r>
            <a:endParaRPr lang="th-TH" sz="1600" dirty="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latin typeface="Sarabun"/>
                <a:ea typeface="Sarabun"/>
                <a:cs typeface="Sarabun"/>
                <a:sym typeface="Sarabun"/>
              </a:rPr>
              <a:t>นาย สุรดิษ หิรัญญานนท์</a:t>
            </a:r>
            <a:r>
              <a:rPr lang="en-US" sz="1600" dirty="0">
                <a:latin typeface="Sarabun"/>
                <a:ea typeface="Sarabun"/>
                <a:cs typeface="Sarabun"/>
                <a:sym typeface="Sarabun"/>
              </a:rPr>
              <a:t>		63122201023</a:t>
            </a:r>
            <a:endParaRPr lang="th-TH" sz="1600" dirty="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latin typeface="Sarabun"/>
                <a:ea typeface="Sarabun"/>
                <a:cs typeface="Sarabun"/>
                <a:sym typeface="Sarabun"/>
              </a:rPr>
              <a:t>นางสาว ชนิสรา   ใจเย็น</a:t>
            </a:r>
            <a:r>
              <a:rPr lang="en-US" sz="1600" dirty="0">
                <a:latin typeface="Sarabun"/>
                <a:ea typeface="Sarabun"/>
                <a:cs typeface="Sarabun"/>
                <a:sym typeface="Sarabun"/>
              </a:rPr>
              <a:t>		63122201019</a:t>
            </a:r>
            <a:endParaRPr lang="th-TH" sz="1600" dirty="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ส่วน Carousel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9950"/>
            <a:ext cx="8839200" cy="266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203AA6B-61CC-4BD7-8C62-88BF2D719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81" y="4281132"/>
            <a:ext cx="834019" cy="834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800" y="321062"/>
            <a:ext cx="5668399" cy="450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1D1216E-B0F2-4F37-9DCC-20A4E937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81" y="4281132"/>
            <a:ext cx="834019" cy="8340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2399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ส่วน Card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50" y="1017724"/>
            <a:ext cx="7624099" cy="35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0005B04-7945-4794-9B57-CCFAA0B8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81" y="4281132"/>
            <a:ext cx="834019" cy="8340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65" y="692284"/>
            <a:ext cx="8243270" cy="375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50DAF70-B1F4-4CE5-9204-39BE24C0E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81" y="4281132"/>
            <a:ext cx="834019" cy="8340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1700" y="3186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ส่วน Modal</a:t>
            </a:r>
            <a:endParaRPr dirty="0"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782" y="1003880"/>
            <a:ext cx="301732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DFFAC6B-8EA2-4CA0-BEF1-93BF5CD75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81" y="4281132"/>
            <a:ext cx="834019" cy="8340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23E866-DED0-4671-B62C-B2FAAD743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6" y="1003880"/>
            <a:ext cx="3816725" cy="369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259661" y="234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ส่วน Footer</a:t>
            </a:r>
            <a:endParaRPr dirty="0"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873" y="2798586"/>
            <a:ext cx="2716254" cy="219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E99B2D-DE5E-4BA7-90A3-FF8A87D15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81" y="4281132"/>
            <a:ext cx="834019" cy="8340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9CDCD1-6FDF-4DD5-A0FB-041FC377D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98" y="1070037"/>
            <a:ext cx="8406063" cy="11112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86576" y="4379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400" b="1" dirty="0">
                <a:latin typeface="Sarabun"/>
                <a:ea typeface="Sarabun"/>
                <a:cs typeface="Sarabun"/>
                <a:sym typeface="Sarabun"/>
              </a:rPr>
              <a:t>1.</a:t>
            </a:r>
            <a:r>
              <a:rPr lang="th" sz="1400" dirty="0">
                <a:latin typeface="Sarabun"/>
                <a:ea typeface="Sarabun"/>
                <a:cs typeface="Sarabun"/>
                <a:sym typeface="Sarabun"/>
              </a:rPr>
              <a:t>      </a:t>
            </a:r>
            <a:r>
              <a:rPr lang="th" sz="1400" b="1" dirty="0">
                <a:latin typeface="Sarabun"/>
                <a:ea typeface="Sarabun"/>
                <a:cs typeface="Sarabun"/>
                <a:sym typeface="Sarabun"/>
              </a:rPr>
              <a:t>การกำหนดวัตถุประสงค์ของเว็บไซต์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02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วัตถุประสงค์ของเว็บไซต์ สามารถตัดสินใจในการเลือกซื้อสินค้าออนไลน์ได้ในเว็บไซต์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430A58-8629-4270-A782-DDF6C65EAEAB}"/>
              </a:ext>
            </a:extLst>
          </p:cNvPr>
          <p:cNvSpPr txBox="1"/>
          <p:nvPr/>
        </p:nvSpPr>
        <p:spPr>
          <a:xfrm>
            <a:off x="386576" y="2111298"/>
            <a:ext cx="8520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" sz="1300" dirty="0">
                <a:latin typeface="Sarabun"/>
                <a:ea typeface="Sarabun"/>
                <a:cs typeface="Sarabun"/>
                <a:sym typeface="Sarabun"/>
              </a:rPr>
              <a:t>2.      การกำหนดกลุ่มเป้าหมาย</a:t>
            </a:r>
            <a:endParaRPr lang="en-US" sz="1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F38FF-AEA7-4353-90A4-B282E8B19297}"/>
              </a:ext>
            </a:extLst>
          </p:cNvPr>
          <p:cNvSpPr txBox="1"/>
          <p:nvPr/>
        </p:nvSpPr>
        <p:spPr>
          <a:xfrm>
            <a:off x="386576" y="2739815"/>
            <a:ext cx="857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 panose="020B0604020202020204" charset="-34"/>
                <a:ea typeface="Sarabun"/>
                <a:cs typeface="Sarabun" panose="020B0604020202020204" charset="-34"/>
                <a:sym typeface="Sarabun"/>
              </a:rPr>
              <a:t>        </a:t>
            </a:r>
            <a:r>
              <a:rPr lang="th-TH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 panose="020B0604020202020204" charset="-34"/>
                <a:ea typeface="Sarabun"/>
                <a:cs typeface="Sarabun" panose="020B0604020202020204" charset="-34"/>
                <a:sym typeface="Sarabun"/>
              </a:rPr>
              <a:t>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 panose="020B0604020202020204" charset="-34"/>
                <a:ea typeface="Sarabun"/>
                <a:cs typeface="Sarabun" panose="020B0604020202020204" charset="-34"/>
                <a:sym typeface="Sarabun"/>
              </a:rPr>
              <a:t>     </a:t>
            </a:r>
            <a:r>
              <a:rPr lang="th-TH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 panose="020B0604020202020204" charset="-34"/>
                <a:ea typeface="Sarabun"/>
                <a:cs typeface="Sarabun" panose="020B0604020202020204" charset="-34"/>
                <a:sym typeface="Sarabun"/>
              </a:rPr>
              <a:t>เน้นกลุ่มเป้าหมาย วัยรุ่น วัยทำงาน ตั้งแต่อายุ 13-40 ปี</a:t>
            </a:r>
            <a:endParaRPr lang="th-TH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rabun" panose="020B0604020202020204" charset="-34"/>
              <a:cs typeface="Sarabun" panose="020B0604020202020204" charset="-34"/>
            </a:endParaRPr>
          </a:p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rabun" panose="020B0604020202020204" charset="-34"/>
              <a:cs typeface="Sarabun" panose="020B060402020202020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3BA4E-0DE2-48A8-9FCA-C1061FD08CCB}"/>
              </a:ext>
            </a:extLst>
          </p:cNvPr>
          <p:cNvSpPr txBox="1"/>
          <p:nvPr/>
        </p:nvSpPr>
        <p:spPr>
          <a:xfrm>
            <a:off x="386576" y="3404839"/>
            <a:ext cx="85790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" sz="1300" b="1" dirty="0">
                <a:latin typeface="Sarabun"/>
                <a:ea typeface="Sarabun"/>
                <a:cs typeface="Sarabun"/>
                <a:sym typeface="Sarabun"/>
              </a:rPr>
              <a:t>3.</a:t>
            </a:r>
            <a:r>
              <a:rPr lang="th" sz="1300" dirty="0">
                <a:latin typeface="Sarabun"/>
                <a:ea typeface="Sarabun"/>
                <a:cs typeface="Sarabun"/>
                <a:sym typeface="Sarabun"/>
              </a:rPr>
              <a:t>      </a:t>
            </a:r>
            <a:r>
              <a:rPr lang="th" sz="1300" b="1" dirty="0">
                <a:latin typeface="Sarabun"/>
                <a:ea typeface="Sarabun"/>
                <a:cs typeface="Sarabun"/>
                <a:sym typeface="Sarabun"/>
              </a:rPr>
              <a:t>วางแผนด้านเนื้อหา</a:t>
            </a:r>
            <a:endParaRPr 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31E3C-3355-42FA-B31C-AC2942B6A602}"/>
              </a:ext>
            </a:extLst>
          </p:cNvPr>
          <p:cNvSpPr txBox="1"/>
          <p:nvPr/>
        </p:nvSpPr>
        <p:spPr>
          <a:xfrm>
            <a:off x="509239" y="4073909"/>
            <a:ext cx="812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/>
                <a:ea typeface="Sarabun"/>
                <a:cs typeface="Sarabun"/>
                <a:sym typeface="Sarabun"/>
              </a:rPr>
              <a:t>     </a:t>
            </a:r>
            <a:r>
              <a:rPr lang="th-TH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/>
                <a:ea typeface="Sarabun"/>
                <a:cs typeface="Sarabun"/>
                <a:sym typeface="Sarabun"/>
              </a:rPr>
              <a:t>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/>
                <a:ea typeface="Sarabun"/>
                <a:cs typeface="Sarabun"/>
                <a:sym typeface="Sarabun"/>
              </a:rPr>
              <a:t>      </a:t>
            </a:r>
            <a:r>
              <a:rPr lang="th-TH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/>
                <a:ea typeface="Sarabun"/>
                <a:cs typeface="Sarabun"/>
                <a:sym typeface="Sarabun"/>
              </a:rPr>
              <a:t>เนื้อหาเกี่ยวกับลายละเอียดของสินค้า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8786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2000" b="1" dirty="0">
                <a:latin typeface="Sarabun"/>
                <a:ea typeface="Sarabun"/>
                <a:cs typeface="Sarabun"/>
                <a:sym typeface="Sarabun"/>
              </a:rPr>
              <a:t>4.</a:t>
            </a:r>
            <a:r>
              <a:rPr lang="th" sz="2000" dirty="0">
                <a:latin typeface="Sarabun"/>
                <a:ea typeface="Sarabun"/>
                <a:cs typeface="Sarabun"/>
                <a:sym typeface="Sarabun"/>
              </a:rPr>
              <a:t>      </a:t>
            </a:r>
            <a:r>
              <a:rPr lang="th" sz="2000" b="1" dirty="0">
                <a:latin typeface="Sarabun"/>
                <a:ea typeface="Sarabun"/>
                <a:cs typeface="Sarabun"/>
                <a:sym typeface="Sarabun"/>
              </a:rPr>
              <a:t>การวางแผนโครงสร้างของเว็บไซต์</a:t>
            </a:r>
            <a:endParaRPr sz="2000" b="1" dirty="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955009"/>
            <a:ext cx="28956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2400" b="1" dirty="0">
                <a:latin typeface="Sarabun"/>
                <a:ea typeface="Sarabun"/>
                <a:cs typeface="Sarabun"/>
                <a:sym typeface="Sarabun"/>
              </a:rPr>
              <a:t>5.</a:t>
            </a:r>
            <a:r>
              <a:rPr lang="th" sz="2400" dirty="0">
                <a:latin typeface="Sarabun"/>
                <a:ea typeface="Sarabun"/>
                <a:cs typeface="Sarabun"/>
                <a:sym typeface="Sarabun"/>
              </a:rPr>
              <a:t>      </a:t>
            </a:r>
            <a:r>
              <a:rPr lang="th" sz="2400" b="1" dirty="0">
                <a:latin typeface="Sarabun"/>
                <a:ea typeface="Sarabun"/>
                <a:cs typeface="Sarabun"/>
                <a:sym typeface="Sarabun"/>
              </a:rPr>
              <a:t>การวางแผนระบบเนวิเกชั่น</a:t>
            </a:r>
            <a:endParaRPr sz="4400"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หน้าโฮมเป็นจุดแสดงสินค้าที่ขายดีและส่วนที่นำไปสู้หน้าต่างๆ โปรโมชั่น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แถบเมนูสำหรับ ไปหน้าต่างๆ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ระบบร้านค้า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หน้าข้อมูลการติดต่อ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หน้าเข้าสู่ระบบ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10305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2400" b="1" dirty="0">
                <a:latin typeface="Sarabun"/>
                <a:ea typeface="Sarabun"/>
                <a:cs typeface="Sarabun"/>
                <a:sym typeface="Sarabun"/>
              </a:rPr>
              <a:t>6.</a:t>
            </a:r>
            <a:r>
              <a:rPr lang="th" sz="2400" dirty="0">
                <a:latin typeface="Sarabun"/>
                <a:ea typeface="Sarabun"/>
                <a:cs typeface="Sarabun"/>
                <a:sym typeface="Sarabun"/>
              </a:rPr>
              <a:t>      </a:t>
            </a:r>
            <a:r>
              <a:rPr lang="th" sz="2400" b="1" dirty="0">
                <a:latin typeface="Sarabun"/>
                <a:ea typeface="Sarabun"/>
                <a:cs typeface="Sarabun"/>
                <a:sym typeface="Sarabun"/>
              </a:rPr>
              <a:t>การวางแผนการผลิตเว็บเพจ</a:t>
            </a:r>
            <a:endParaRPr sz="2400" b="1" dirty="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วางแผนกับทีมงาน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กำหนดระยะเวลาในการทำงาน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รวบรวมข้อมูล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กำหนดงบประมาณในการจัดทำเว็บไซต์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กำหนดหมวดหมู่ของเว็บไซต์ ว่าเว็บไซต์ควรมี</a:t>
            </a:r>
            <a:r>
              <a:rPr lang="en-US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			</a:t>
            </a: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หมวดหมู่ใดบ้าง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     ออกแบบเว็บไซต์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          เขียนเว็บไซต์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          ทดสอบเว็บไซต์ ว่ามีข้อผิดพลาดใดๆหรือไม่ </a:t>
            </a:r>
            <a:r>
              <a:rPr lang="en-US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				</a:t>
            </a: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แล้วจึงแก้ไข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          สรุปผลการทำงาน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36060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th" sz="2700" b="1" dirty="0">
                <a:latin typeface="Sarabun"/>
                <a:ea typeface="Sarabun"/>
                <a:cs typeface="Sarabun"/>
                <a:sym typeface="Sarabun"/>
              </a:rPr>
              <a:t>7.</a:t>
            </a:r>
            <a:r>
              <a:rPr lang="th" sz="2700" dirty="0">
                <a:latin typeface="Sarabun"/>
                <a:ea typeface="Sarabun"/>
                <a:cs typeface="Sarabun"/>
                <a:sym typeface="Sarabun"/>
              </a:rPr>
              <a:t>      </a:t>
            </a:r>
            <a:r>
              <a:rPr lang="th" sz="2700" b="1" dirty="0">
                <a:latin typeface="Sarabun"/>
                <a:ea typeface="Sarabun"/>
                <a:cs typeface="Sarabun"/>
                <a:sym typeface="Sarabun"/>
              </a:rPr>
              <a:t>การประเมินเวลา</a:t>
            </a:r>
            <a:r>
              <a:rPr lang="en-US" sz="2700" b="1" dirty="0">
                <a:latin typeface="Sarabun"/>
                <a:ea typeface="Sarabun"/>
                <a:cs typeface="Sarabun"/>
                <a:sym typeface="Sarabun"/>
              </a:rPr>
              <a:t> </a:t>
            </a:r>
            <a:endParaRPr sz="2700" b="1" dirty="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641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วางแผนกลยุทธ์ 4 วัน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 	ออกแบบเว็บไซต์ 6 วัน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พัฒนาเว็บไซต์ 2 เดือน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บริหารโครงการ 1 เดือน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ทดสอบ 3 ครั้ง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AE75B-30DA-4873-A903-CF3D1AB7D74E}"/>
              </a:ext>
            </a:extLst>
          </p:cNvPr>
          <p:cNvSpPr txBox="1"/>
          <p:nvPr/>
        </p:nvSpPr>
        <p:spPr>
          <a:xfrm>
            <a:off x="4638907" y="482092"/>
            <a:ext cx="428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" sz="2400" b="1" dirty="0">
                <a:latin typeface="Sarabun"/>
                <a:ea typeface="Sarabun"/>
                <a:cs typeface="Sarabun"/>
                <a:sym typeface="Sarabun"/>
              </a:rPr>
              <a:t>8.</a:t>
            </a:r>
            <a:r>
              <a:rPr lang="th" sz="2400" dirty="0">
                <a:latin typeface="Sarabun"/>
                <a:ea typeface="Sarabun"/>
                <a:cs typeface="Sarabun"/>
                <a:sym typeface="Sarabun"/>
              </a:rPr>
              <a:t>      </a:t>
            </a:r>
            <a:r>
              <a:rPr lang="th" sz="2400" b="1" dirty="0">
                <a:latin typeface="Sarabun"/>
                <a:ea typeface="Sarabun"/>
                <a:cs typeface="Sarabun"/>
                <a:sym typeface="Sarabun"/>
              </a:rPr>
              <a:t>กำหนดงบประมาณ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F0F21-C03F-4C0E-B0E8-2AD6D65FB92A}"/>
              </a:ext>
            </a:extLst>
          </p:cNvPr>
          <p:cNvSpPr txBox="1"/>
          <p:nvPr/>
        </p:nvSpPr>
        <p:spPr>
          <a:xfrm>
            <a:off x="5070088" y="1390186"/>
            <a:ext cx="394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/>
                <a:ea typeface="Sarabun"/>
                <a:cs typeface="Sarabun"/>
                <a:sym typeface="Sarabun"/>
              </a:rPr>
              <a:t>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/>
                <a:ea typeface="Sarabun"/>
                <a:cs typeface="Sarabun"/>
                <a:sym typeface="Sarabun"/>
              </a:rPr>
              <a:t>    </a:t>
            </a:r>
            <a:r>
              <a:rPr lang="th-TH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rabun"/>
                <a:ea typeface="Sarabun"/>
                <a:cs typeface="Sarabun"/>
                <a:sym typeface="Sarabun"/>
              </a:rPr>
              <a:t>งบประมาณทั้งสิ้น 1,000 บาท</a:t>
            </a:r>
          </a:p>
          <a:p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h" sz="1400" b="1">
                <a:latin typeface="Sarabun"/>
                <a:ea typeface="Sarabun"/>
                <a:cs typeface="Sarabun"/>
                <a:sym typeface="Sarabun"/>
              </a:rPr>
              <a:t>9.</a:t>
            </a:r>
            <a:r>
              <a:rPr lang="th" sz="1400">
                <a:latin typeface="Sarabun"/>
                <a:ea typeface="Sarabun"/>
                <a:cs typeface="Sarabun"/>
                <a:sym typeface="Sarabun"/>
              </a:rPr>
              <a:t>      </a:t>
            </a:r>
            <a:r>
              <a:rPr lang="th" sz="1400" b="1">
                <a:latin typeface="Sarabun"/>
                <a:ea typeface="Sarabun"/>
                <a:cs typeface="Sarabun"/>
                <a:sym typeface="Sarabun"/>
              </a:rPr>
              <a:t>กำหนดบทบาทละความรับผิดชอบของทีมงาน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 	นาย   ธีรภัทร   ศรีคิรินทร์	มีหน้าที่ จัดเตรียมเนื้อหาของเว็บไซต์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นางสาว รัชนาถ   ต่อมณี 	มีหน้าที่ ออกแบบเว็บไซต์ เขียนเว็บไซต์ และรวบรวมภาพ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นาย สุรดิษ หิรัญญานนท์	มีหน้าที่ เทสเว็บไซต์ และจัดทำรายงานรูปเล่ม  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400" dirty="0">
                <a:solidFill>
                  <a:schemeClr val="tx1"/>
                </a:solidFill>
                <a:latin typeface="Sarabun"/>
                <a:ea typeface="Sarabun"/>
                <a:cs typeface="Sarabun"/>
                <a:sym typeface="Sarabun"/>
              </a:rPr>
              <a:t>-	นางสาว ชนิสรา   ใจเย็น	มีหน้าที่ ถ่ายภาพที่เกี่ยวข้องกับเว็บไซต์ที่จะจัดทำ</a:t>
            </a:r>
            <a:endParaRPr sz="1400" dirty="0">
              <a:solidFill>
                <a:schemeClr val="tx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03542" y="304374"/>
            <a:ext cx="4899637" cy="1383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Sarabun" panose="020B0604020202020204" charset="-34"/>
                <a:cs typeface="Sarabun" panose="020B0604020202020204" charset="-34"/>
              </a:rPr>
              <a:t>ชื่อเรื่อง </a:t>
            </a:r>
            <a:r>
              <a:rPr lang="th-TH" sz="2400" b="1" dirty="0">
                <a:latin typeface="Sarabun" panose="020B0604020202020204" charset="-34"/>
                <a:cs typeface="Sarabun" panose="020B0604020202020204" charset="-34"/>
              </a:rPr>
              <a:t>ร้านขายของออนไลน์</a:t>
            </a:r>
            <a:br>
              <a:rPr lang="en-US" sz="2400" b="1" dirty="0">
                <a:latin typeface="Sarabun" panose="020B0604020202020204" charset="-34"/>
                <a:cs typeface="Sarabun" panose="020B0604020202020204" charset="-34"/>
              </a:rPr>
            </a:br>
            <a:r>
              <a:rPr lang="th" sz="2400" b="1" dirty="0">
                <a:latin typeface="Sarabun" panose="020B0604020202020204" charset="-34"/>
                <a:cs typeface="Sarabun" panose="020B0604020202020204" charset="-34"/>
              </a:rPr>
              <a:t>ชื่อเว็ป</a:t>
            </a:r>
            <a:r>
              <a:rPr lang="th-TH" sz="2400" b="1" dirty="0">
                <a:latin typeface="Sarabun" panose="020B0604020202020204" charset="-34"/>
                <a:cs typeface="Sarabun" panose="020B0604020202020204" charset="-34"/>
              </a:rPr>
              <a:t> </a:t>
            </a:r>
            <a:r>
              <a:rPr lang="en-US" sz="2400" b="1" dirty="0">
                <a:latin typeface="Sarabun" panose="020B0604020202020204" charset="-34"/>
                <a:cs typeface="Sarabun" panose="020B0604020202020204" charset="-34"/>
              </a:rPr>
              <a:t>www.friendstudioshop.com</a:t>
            </a:r>
            <a:endParaRPr sz="2400" b="1" dirty="0">
              <a:latin typeface="Sarabun" panose="020B0604020202020204" charset="-34"/>
              <a:cs typeface="Sarabun" panose="020B0604020202020204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Sarabun" panose="020B0604020202020204" charset="-34"/>
              <a:cs typeface="Sarabun" panose="020B0604020202020204" charset="-34"/>
            </a:endParaRPr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19" y="164591"/>
            <a:ext cx="3760517" cy="48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DBC6310-5A50-410E-9A0F-6AEAB5CDF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74" y="1506341"/>
            <a:ext cx="3539474" cy="35394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237359" y="15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ส่วน Header</a:t>
            </a:r>
            <a:endParaRPr dirty="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852171"/>
            <a:ext cx="8839197" cy="5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136" y="1568141"/>
            <a:ext cx="3423726" cy="31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C544A0C-2C9C-4A10-A36C-3584809B5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81" y="4281132"/>
            <a:ext cx="834019" cy="834019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82</TotalTime>
  <Words>370</Words>
  <Application>Microsoft Office PowerPoint</Application>
  <PresentationFormat>On-screen Show (16:9)</PresentationFormat>
  <Paragraphs>47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Wingdings 2</vt:lpstr>
      <vt:lpstr>Trebuchet MS</vt:lpstr>
      <vt:lpstr>Sarabun</vt:lpstr>
      <vt:lpstr>Calisto MT</vt:lpstr>
      <vt:lpstr>Cordia New</vt:lpstr>
      <vt:lpstr>Arial</vt:lpstr>
      <vt:lpstr>Slate</vt:lpstr>
      <vt:lpstr>การจัดทำเว็บไซต์แบบสแตติกสิ่งของต่างๆที่ต้องมีภายในบ้าน  (Static Web)</vt:lpstr>
      <vt:lpstr>1.      การกำหนดวัตถุประสงค์ของเว็บไซต์</vt:lpstr>
      <vt:lpstr>4.      การวางแผนโครงสร้างของเว็บไซต์ </vt:lpstr>
      <vt:lpstr>5.      การวางแผนระบบเนวิเกชั่น</vt:lpstr>
      <vt:lpstr>6.      การวางแผนการผลิตเว็บเพจ </vt:lpstr>
      <vt:lpstr>7.      การประเมินเวลา  </vt:lpstr>
      <vt:lpstr>9.      กำหนดบทบาทละความรับผิดชอบของทีมงาน</vt:lpstr>
      <vt:lpstr>ชื่อเรื่อง ร้านขายของออนไลน์ ชื่อเว็ป www.friendstudioshop.com </vt:lpstr>
      <vt:lpstr>ส่วน Header</vt:lpstr>
      <vt:lpstr>ส่วน Carousel</vt:lpstr>
      <vt:lpstr>PowerPoint Presentation</vt:lpstr>
      <vt:lpstr>ส่วน Card</vt:lpstr>
      <vt:lpstr>PowerPoint Presentation</vt:lpstr>
      <vt:lpstr>ส่วน Modal</vt:lpstr>
      <vt:lpstr>ส่วน 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การจัดทำเว็บไซต์แบบสแตติก (Static Web)</dc:title>
  <cp:lastModifiedBy>สุรดิษ หิรัญญานนท์</cp:lastModifiedBy>
  <cp:revision>5</cp:revision>
  <dcterms:modified xsi:type="dcterms:W3CDTF">2022-02-15T03:53:17Z</dcterms:modified>
</cp:coreProperties>
</file>